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9"/>
  </p:notesMasterIdLst>
  <p:handoutMasterIdLst>
    <p:handoutMasterId r:id="rId10"/>
  </p:handoutMasterIdLst>
  <p:sldIdLst>
    <p:sldId id="256" r:id="rId4"/>
    <p:sldId id="260" r:id="rId5"/>
    <p:sldId id="268" r:id="rId6"/>
    <p:sldId id="270" r:id="rId7"/>
    <p:sldId id="269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73718" autoAdjust="0"/>
  </p:normalViewPr>
  <p:slideViewPr>
    <p:cSldViewPr snapToGrid="0">
      <p:cViewPr varScale="1">
        <p:scale>
          <a:sx n="79" d="100"/>
          <a:sy n="79" d="100"/>
        </p:scale>
        <p:origin x="1860" y="84"/>
      </p:cViewPr>
      <p:guideLst>
        <p:guide orient="horz" pos="2160"/>
        <p:guide pos="50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9632047-789B-443C-9239-90367211D6B0}" type="datetime1">
              <a:rPr lang="en-US" altLang="en-US"/>
              <a:pPr>
                <a:defRPr/>
              </a:pPr>
              <a:t>4/4/2016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8DB8711-912A-4077-93A5-D1CF2CD1E9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3144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A984F-BD4C-4E32-AC36-481CFAAEB770}" type="datetimeFigureOut">
              <a:rPr lang="nl-BE" smtClean="0"/>
              <a:t>4/04/2016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54C6D-E7E6-4FAE-B0A2-7783F904FCA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66837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54C6D-E7E6-4FAE-B0A2-7783F904FCA0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74235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3F8E0-6F0E-4B94-9F26-63D3897B6F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547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931BD-2AAC-4EE0-9D29-39AB0DE81B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509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149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149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70AD6-1144-44D4-973D-A007B2725A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60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870FA-DFA2-4E18-9E42-953FA92C3D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266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1DA8-8AD3-4960-BB78-F9728BC617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943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89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89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545B-D610-408C-81F8-3259047A8A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222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76207-5375-44B7-99B8-4E5AC3E3DD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224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BF065-34A3-4A70-AD60-66C255A803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370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54C1B-8D96-4DDD-8D93-413B879135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0520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006E3-6A73-4625-A106-B840480C6B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291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FB2A5-8929-4369-9772-E3A5905C87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465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8"/>
          <p:cNvSpPr>
            <a:spLocks noChangeShapeType="1"/>
          </p:cNvSpPr>
          <p:nvPr userDrawn="1"/>
        </p:nvSpPr>
        <p:spPr bwMode="auto">
          <a:xfrm flipH="1">
            <a:off x="374650" y="1169988"/>
            <a:ext cx="876935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8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279A251-F4AE-4CF8-8F5D-F09350D675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lr>
          <a:schemeClr val="tx2"/>
        </a:buClr>
        <a:buFont typeface="Wingdings" charset="2"/>
        <a:buChar char="§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lr>
          <a:schemeClr val="tx2"/>
        </a:buClr>
        <a:buFont typeface="Wingdings" charset="2"/>
        <a:buChar char="§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lr>
          <a:schemeClr val="tx2"/>
        </a:buClr>
        <a:buFont typeface="Wingdings" charset="2"/>
        <a:buChar char="§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lr>
          <a:schemeClr val="tx2"/>
        </a:buClr>
        <a:buFont typeface="Wingdings" charset="2"/>
        <a:buChar char="§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Line 4"/>
          <p:cNvSpPr>
            <a:spLocks noChangeShapeType="1"/>
          </p:cNvSpPr>
          <p:nvPr/>
        </p:nvSpPr>
        <p:spPr bwMode="auto">
          <a:xfrm flipH="1">
            <a:off x="539750" y="2486025"/>
            <a:ext cx="860425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17650"/>
            <a:ext cx="7772400" cy="958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Digital Single Market – Think Small First 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2713038"/>
            <a:ext cx="7834313" cy="1752600"/>
          </a:xfrm>
        </p:spPr>
        <p:txBody>
          <a:bodyPr/>
          <a:lstStyle/>
          <a:p>
            <a:pPr algn="l" eaLnBrk="1" hangingPunct="1">
              <a:buFont typeface="Wingdings" charset="2"/>
              <a:buNone/>
              <a:tabLst>
                <a:tab pos="7535863" algn="r"/>
              </a:tabLst>
              <a:defRPr/>
            </a:pPr>
            <a:r>
              <a:rPr lang="en-GB" altLang="en-US" sz="2000" dirty="0" smtClean="0">
                <a:ea typeface="ＭＳ Ｐゴシック" charset="-128"/>
              </a:rPr>
              <a:t>David Caro </a:t>
            </a:r>
            <a:r>
              <a:rPr lang="en-GB" altLang="en-US" sz="1800" dirty="0" smtClean="0">
                <a:ea typeface="ＭＳ Ｐゴシック" charset="-128"/>
              </a:rPr>
              <a:t>	</a:t>
            </a:r>
            <a:r>
              <a:rPr lang="en-GB" altLang="en-US" sz="2000" dirty="0" smtClean="0">
                <a:ea typeface="ＭＳ Ｐゴシック" charset="-128"/>
              </a:rPr>
              <a:t>April 5 2016 </a:t>
            </a:r>
            <a:endParaRPr lang="en-GB" altLang="en-US" sz="1800" dirty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4193" y="727883"/>
            <a:ext cx="8229600" cy="9715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European Small Business Alliance (ESBA)</a:t>
            </a:r>
            <a:endParaRPr lang="en-GB" dirty="0" smtClean="0">
              <a:ea typeface="ＭＳ Ｐゴシック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1457325"/>
            <a:ext cx="7967662" cy="4427538"/>
          </a:xfrm>
        </p:spPr>
        <p:txBody>
          <a:bodyPr/>
          <a:lstStyle/>
          <a:p>
            <a:pPr>
              <a:buFont typeface="Wingdings" charset="2"/>
              <a:buNone/>
              <a:defRPr/>
            </a:pPr>
            <a:endParaRPr lang="en-US" sz="2000" u="sng" dirty="0" smtClean="0"/>
          </a:p>
          <a:p>
            <a:pPr>
              <a:buFont typeface="Wingdings" charset="2"/>
              <a:buNone/>
              <a:defRPr/>
            </a:pPr>
            <a:endParaRPr lang="en-US" sz="2000" dirty="0" smtClean="0"/>
          </a:p>
          <a:p>
            <a:pPr eaLnBrk="1" hangingPunct="1">
              <a:buFont typeface="Wingdings" charset="2"/>
              <a:buNone/>
              <a:defRPr/>
            </a:pPr>
            <a:endParaRPr lang="en-GB" sz="2000" dirty="0" smtClean="0"/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698645" y="2428875"/>
            <a:ext cx="818515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More than 99% of EU businesses are SMEs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They create more than two thirds of all EU employment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92% of all EU businesses are micro companies with fewer than 10 employees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8944495" y="121365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Single Market 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8964"/>
            <a:ext cx="8229600" cy="3989388"/>
          </a:xfrm>
        </p:spPr>
        <p:txBody>
          <a:bodyPr/>
          <a:lstStyle/>
          <a:p>
            <a:r>
              <a:rPr lang="en-US" dirty="0">
                <a:effectLst/>
              </a:rPr>
              <a:t>Digital Single Market strategy intends to remove barriers to digital trade across Europe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Examples: </a:t>
            </a:r>
            <a:r>
              <a:rPr lang="en-US" dirty="0" err="1" smtClean="0">
                <a:effectLst/>
              </a:rPr>
              <a:t>Geoblocking</a:t>
            </a:r>
            <a:r>
              <a:rPr lang="en-US" dirty="0" smtClean="0">
                <a:effectLst/>
              </a:rPr>
              <a:t>, Digital Contract Law, VAT</a:t>
            </a:r>
          </a:p>
          <a:p>
            <a:r>
              <a:rPr lang="en-US" dirty="0" smtClean="0">
                <a:effectLst/>
              </a:rPr>
              <a:t>ESBA: </a:t>
            </a:r>
            <a:r>
              <a:rPr lang="en-US" u="sng" dirty="0" smtClean="0">
                <a:effectLst/>
              </a:rPr>
              <a:t>set the right conditions</a:t>
            </a:r>
            <a:r>
              <a:rPr lang="en-US" dirty="0" smtClean="0">
                <a:effectLst/>
              </a:rPr>
              <a:t> before forcing the DSM on small companies.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38666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7604"/>
            <a:ext cx="8229600" cy="3989388"/>
          </a:xfrm>
        </p:spPr>
        <p:txBody>
          <a:bodyPr/>
          <a:lstStyle/>
          <a:p>
            <a:pPr marL="0" indent="0" algn="ctr">
              <a:buNone/>
            </a:pPr>
            <a:r>
              <a:rPr lang="nl-BE" sz="6600" i="1" dirty="0" smtClean="0"/>
              <a:t>“Think Small First!”</a:t>
            </a:r>
            <a:endParaRPr lang="nl-BE" sz="6600" i="1" dirty="0"/>
          </a:p>
        </p:txBody>
      </p:sp>
    </p:spTree>
    <p:extLst>
      <p:ext uri="{BB962C8B-B14F-4D97-AF65-F5344CB8AC3E}">
        <p14:creationId xmlns:p14="http://schemas.microsoft.com/office/powerpoint/2010/main" val="533835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Comments / Questions?</a:t>
            </a:r>
            <a:endParaRPr lang="nl-B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573182"/>
            <a:ext cx="3048000" cy="3048000"/>
          </a:xfrm>
        </p:spPr>
      </p:pic>
      <p:sp>
        <p:nvSpPr>
          <p:cNvPr id="5" name="TextBox 4"/>
          <p:cNvSpPr txBox="1"/>
          <p:nvPr/>
        </p:nvSpPr>
        <p:spPr>
          <a:xfrm>
            <a:off x="1736203" y="5069711"/>
            <a:ext cx="569474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Thank you for your time and attention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15889273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5">
      <a:dk1>
        <a:srgbClr val="000000"/>
      </a:dk1>
      <a:lt1>
        <a:srgbClr val="FFFFFF"/>
      </a:lt1>
      <a:dk2>
        <a:srgbClr val="1C1C8B"/>
      </a:dk2>
      <a:lt2>
        <a:srgbClr val="CCECFF"/>
      </a:lt2>
      <a:accent1>
        <a:srgbClr val="BBE0E3"/>
      </a:accent1>
      <a:accent2>
        <a:srgbClr val="333399"/>
      </a:accent2>
      <a:accent3>
        <a:srgbClr val="ABABC4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FF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1C1C8B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BABC4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1C1C8B"/>
        </a:dk2>
        <a:lt2>
          <a:srgbClr val="CCECFF"/>
        </a:lt2>
        <a:accent1>
          <a:srgbClr val="BBE0E3"/>
        </a:accent1>
        <a:accent2>
          <a:srgbClr val="333399"/>
        </a:accent2>
        <a:accent3>
          <a:srgbClr val="ABABC4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C1C8B"/>
        </a:dk2>
        <a:lt2>
          <a:srgbClr val="CCECFF"/>
        </a:lt2>
        <a:accent1>
          <a:srgbClr val="BBE0E3"/>
        </a:accent1>
        <a:accent2>
          <a:srgbClr val="333399"/>
        </a:accent2>
        <a:accent3>
          <a:srgbClr val="ABABC4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1ED70E69A8EA49AF7E559AC03BFA39" ma:contentTypeVersion="0" ma:contentTypeDescription="Create a new document." ma:contentTypeScope="" ma:versionID="e1dbb60edbdcb175137c41068864e6b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1BEC88-E7EA-42EF-9E78-5092D62F4B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927E828-5A58-48A9-BD34-8E9872B0F6C1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106</Words>
  <Application>Microsoft Office PowerPoint</Application>
  <PresentationFormat>Diaprojekcija na zaslonu (4:3)</PresentationFormat>
  <Paragraphs>17</Paragraphs>
  <Slides>5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Wingdings</vt:lpstr>
      <vt:lpstr>Default Design</vt:lpstr>
      <vt:lpstr>The Digital Single Market – Think Small First </vt:lpstr>
      <vt:lpstr>European Small Business Alliance (ESBA)</vt:lpstr>
      <vt:lpstr>Digital Single Market </vt:lpstr>
      <vt:lpstr>PowerPointova predstavitev</vt:lpstr>
      <vt:lpstr>Comments / 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</dc:title>
  <dc:creator>Patrick Gibbels</dc:creator>
  <cp:lastModifiedBy>Lidija Flajs</cp:lastModifiedBy>
  <cp:revision>36</cp:revision>
  <cp:lastPrinted>2010-09-19T10:56:18Z</cp:lastPrinted>
  <dcterms:created xsi:type="dcterms:W3CDTF">2016-01-26T11:04:50Z</dcterms:created>
  <dcterms:modified xsi:type="dcterms:W3CDTF">2016-04-04T05:49:55Z</dcterms:modified>
</cp:coreProperties>
</file>